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6E2B-FB9C-4323-80FE-A0F2E9E4BF89}" type="datetimeFigureOut">
              <a:rPr lang="pt-PT" smtClean="0"/>
              <a:t>22-05-2017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F82-4A17-445F-91BB-5AA81243E75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2792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6E2B-FB9C-4323-80FE-A0F2E9E4BF89}" type="datetimeFigureOut">
              <a:rPr lang="pt-PT" smtClean="0"/>
              <a:t>22-05-2017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F82-4A17-445F-91BB-5AA81243E75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9575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6E2B-FB9C-4323-80FE-A0F2E9E4BF89}" type="datetimeFigureOut">
              <a:rPr lang="pt-PT" smtClean="0"/>
              <a:t>22-05-2017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F82-4A17-445F-91BB-5AA81243E75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0741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6E2B-FB9C-4323-80FE-A0F2E9E4BF89}" type="datetimeFigureOut">
              <a:rPr lang="pt-PT" smtClean="0"/>
              <a:t>22-05-2017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F82-4A17-445F-91BB-5AA81243E75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434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6E2B-FB9C-4323-80FE-A0F2E9E4BF89}" type="datetimeFigureOut">
              <a:rPr lang="pt-PT" smtClean="0"/>
              <a:t>22-05-2017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F82-4A17-445F-91BB-5AA81243E75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821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6E2B-FB9C-4323-80FE-A0F2E9E4BF89}" type="datetimeFigureOut">
              <a:rPr lang="pt-PT" smtClean="0"/>
              <a:t>22-05-2017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F82-4A17-445F-91BB-5AA81243E75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800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6E2B-FB9C-4323-80FE-A0F2E9E4BF89}" type="datetimeFigureOut">
              <a:rPr lang="pt-PT" smtClean="0"/>
              <a:t>22-05-2017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F82-4A17-445F-91BB-5AA81243E75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0303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6E2B-FB9C-4323-80FE-A0F2E9E4BF89}" type="datetimeFigureOut">
              <a:rPr lang="pt-PT" smtClean="0"/>
              <a:t>22-05-2017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F82-4A17-445F-91BB-5AA81243E75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1480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6E2B-FB9C-4323-80FE-A0F2E9E4BF89}" type="datetimeFigureOut">
              <a:rPr lang="pt-PT" smtClean="0"/>
              <a:t>22-05-2017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F82-4A17-445F-91BB-5AA81243E75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8677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6E2B-FB9C-4323-80FE-A0F2E9E4BF89}" type="datetimeFigureOut">
              <a:rPr lang="pt-PT" smtClean="0"/>
              <a:t>22-05-2017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F82-4A17-445F-91BB-5AA81243E75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306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6E2B-FB9C-4323-80FE-A0F2E9E4BF89}" type="datetimeFigureOut">
              <a:rPr lang="pt-PT" smtClean="0"/>
              <a:t>22-05-2017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F82-4A17-445F-91BB-5AA81243E75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563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56E2B-FB9C-4323-80FE-A0F2E9E4BF89}" type="datetimeFigureOut">
              <a:rPr lang="pt-PT" smtClean="0"/>
              <a:t>22-05-2017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1EF82-4A17-445F-91BB-5AA81243E75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2953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7" t="14593" r="7202" b="11119"/>
          <a:stretch/>
        </p:blipFill>
        <p:spPr>
          <a:xfrm>
            <a:off x="235400" y="208235"/>
            <a:ext cx="5124251" cy="2624615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50248" y="3562890"/>
            <a:ext cx="7470315" cy="1209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60120">
              <a:lnSpc>
                <a:spcPct val="80000"/>
              </a:lnSpc>
              <a:spcBef>
                <a:spcPct val="0"/>
              </a:spcBef>
              <a:defRPr/>
            </a:pPr>
            <a:r>
              <a:rPr lang="pt-PT" sz="4400" dirty="0" smtClean="0">
                <a:solidFill>
                  <a:schemeClr val="accent1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Título da comunicação</a:t>
            </a:r>
          </a:p>
          <a:p>
            <a:pPr lvl="0" algn="r" defTabSz="960120">
              <a:lnSpc>
                <a:spcPct val="80000"/>
              </a:lnSpc>
              <a:spcBef>
                <a:spcPct val="0"/>
              </a:spcBef>
              <a:defRPr/>
            </a:pPr>
            <a:r>
              <a:rPr lang="pt-PT" sz="4400" dirty="0" smtClean="0">
                <a:solidFill>
                  <a:schemeClr val="accent1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ajuste o tamanho da letra</a:t>
            </a:r>
            <a:endParaRPr lang="pt-PT" sz="4400" dirty="0">
              <a:solidFill>
                <a:schemeClr val="accent1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861576" y="5144062"/>
            <a:ext cx="355898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60120">
              <a:lnSpc>
                <a:spcPct val="80000"/>
              </a:lnSpc>
              <a:spcBef>
                <a:spcPct val="0"/>
              </a:spcBef>
              <a:defRPr/>
            </a:pPr>
            <a:r>
              <a:rPr lang="pt-PT" sz="3600" dirty="0" smtClean="0">
                <a:solidFill>
                  <a:schemeClr val="accent2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Autor(</a:t>
            </a:r>
            <a:r>
              <a:rPr lang="pt-PT" sz="3600" dirty="0" err="1" smtClean="0">
                <a:solidFill>
                  <a:schemeClr val="accent2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</a:t>
            </a:r>
            <a:r>
              <a:rPr lang="pt-PT" sz="3600" dirty="0" smtClean="0">
                <a:solidFill>
                  <a:schemeClr val="accent2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)</a:t>
            </a:r>
          </a:p>
          <a:p>
            <a:pPr lvl="0" algn="r" defTabSz="960120">
              <a:lnSpc>
                <a:spcPct val="80000"/>
              </a:lnSpc>
              <a:spcBef>
                <a:spcPct val="0"/>
              </a:spcBef>
              <a:defRPr/>
            </a:pPr>
            <a:r>
              <a:rPr lang="pt-PT" sz="3600" dirty="0" smtClean="0">
                <a:solidFill>
                  <a:schemeClr val="accent2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Instituição(</a:t>
            </a:r>
            <a:r>
              <a:rPr lang="pt-PT" sz="3600" dirty="0" err="1" smtClean="0">
                <a:solidFill>
                  <a:schemeClr val="accent2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ões</a:t>
            </a:r>
            <a:r>
              <a:rPr lang="pt-PT" sz="3600" dirty="0" smtClean="0">
                <a:solidFill>
                  <a:schemeClr val="accent2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)</a:t>
            </a:r>
          </a:p>
          <a:p>
            <a:pPr lvl="0" algn="r" defTabSz="960120">
              <a:lnSpc>
                <a:spcPct val="80000"/>
              </a:lnSpc>
              <a:spcBef>
                <a:spcPct val="0"/>
              </a:spcBef>
              <a:defRPr/>
            </a:pPr>
            <a:r>
              <a:rPr lang="pt-PT" sz="2800" dirty="0" smtClean="0">
                <a:latin typeface="MV Boli" panose="02000500030200090000" pitchFamily="2" charset="0"/>
                <a:cs typeface="MV Boli" panose="02000500030200090000" pitchFamily="2" charset="0"/>
              </a:rPr>
              <a:t>E-mail</a:t>
            </a:r>
            <a:endParaRPr lang="pt-PT" sz="28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Retângulo 7"/>
          <p:cNvSpPr/>
          <p:nvPr/>
        </p:nvSpPr>
        <p:spPr>
          <a:xfrm rot="175175">
            <a:off x="427553" y="1313249"/>
            <a:ext cx="38527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28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Évora, 8 e 9 de setembro</a:t>
            </a:r>
            <a:endParaRPr lang="pt-PT" sz="2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790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08"/>
          <a:stretch/>
        </p:blipFill>
        <p:spPr>
          <a:xfrm>
            <a:off x="29783" y="30576"/>
            <a:ext cx="9114215" cy="538681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7" t="14593" r="7202" b="11119"/>
          <a:stretch/>
        </p:blipFill>
        <p:spPr>
          <a:xfrm>
            <a:off x="6518494" y="289708"/>
            <a:ext cx="2541441" cy="1301713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89345" y="1107068"/>
            <a:ext cx="4004622" cy="634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60120">
              <a:lnSpc>
                <a:spcPct val="80000"/>
              </a:lnSpc>
              <a:spcBef>
                <a:spcPct val="0"/>
              </a:spcBef>
              <a:defRPr/>
            </a:pPr>
            <a:r>
              <a:rPr lang="pt-PT" sz="4400" dirty="0" smtClean="0">
                <a:solidFill>
                  <a:schemeClr val="accent1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Título do slide</a:t>
            </a:r>
          </a:p>
        </p:txBody>
      </p:sp>
      <p:sp>
        <p:nvSpPr>
          <p:cNvPr id="5" name="Retângulo 4"/>
          <p:cNvSpPr/>
          <p:nvPr/>
        </p:nvSpPr>
        <p:spPr>
          <a:xfrm>
            <a:off x="302129" y="1663483"/>
            <a:ext cx="2403222" cy="563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60120">
              <a:lnSpc>
                <a:spcPct val="80000"/>
              </a:lnSpc>
              <a:spcBef>
                <a:spcPct val="0"/>
              </a:spcBef>
              <a:defRPr/>
            </a:pPr>
            <a:r>
              <a:rPr lang="pt-PT" sz="3600" dirty="0" err="1" smtClean="0">
                <a:solidFill>
                  <a:schemeClr val="accent2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Sub-título</a:t>
            </a:r>
            <a:endParaRPr lang="pt-PT" sz="3600" dirty="0">
              <a:solidFill>
                <a:schemeClr val="accent2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34563" y="3081198"/>
            <a:ext cx="8193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>
                <a:latin typeface="Arial Narrow" panose="020B0606020202030204" pitchFamily="34" charset="0"/>
              </a:rPr>
              <a:t>Texto, </a:t>
            </a:r>
            <a:r>
              <a:rPr lang="pt-PT" dirty="0" err="1" smtClean="0">
                <a:latin typeface="Arial Narrow" panose="020B0606020202030204" pitchFamily="34" charset="0"/>
              </a:rPr>
              <a:t>Arial</a:t>
            </a:r>
            <a:r>
              <a:rPr lang="pt-PT" dirty="0" smtClean="0">
                <a:latin typeface="Arial Narrow" panose="020B0606020202030204" pitchFamily="34" charset="0"/>
              </a:rPr>
              <a:t> </a:t>
            </a:r>
            <a:r>
              <a:rPr lang="pt-PT" dirty="0" err="1" smtClean="0">
                <a:latin typeface="Arial Narrow" panose="020B0606020202030204" pitchFamily="34" charset="0"/>
              </a:rPr>
              <a:t>Narrow</a:t>
            </a:r>
            <a:r>
              <a:rPr lang="pt-PT" dirty="0" smtClean="0">
                <a:latin typeface="Arial Narrow" panose="020B0606020202030204" pitchFamily="34" charset="0"/>
              </a:rPr>
              <a:t>, tamanho 18</a:t>
            </a:r>
            <a:r>
              <a:rPr lang="pt-PT" dirty="0">
                <a:latin typeface="Arial Narrow" panose="020B0606020202030204" pitchFamily="34" charset="0"/>
              </a:rPr>
              <a:t>.</a:t>
            </a:r>
            <a:r>
              <a:rPr lang="pt-PT" dirty="0" smtClean="0">
                <a:latin typeface="Arial Narrow" panose="020B0606020202030204" pitchFamily="34" charset="0"/>
              </a:rPr>
              <a:t> Tenha em atenção que slides com muito texto são slides pouco apelativos e que podem gerar falta de atenção por parte do público. Use, sempre que possível, ideias-chave, imagens e esquemas. Adicione o número de caixas de texto que necessitar. </a:t>
            </a:r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79874" y="2649462"/>
            <a:ext cx="2247731" cy="4062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60120">
              <a:lnSpc>
                <a:spcPct val="80000"/>
              </a:lnSpc>
              <a:spcBef>
                <a:spcPct val="0"/>
              </a:spcBef>
              <a:defRPr/>
            </a:pPr>
            <a:r>
              <a:rPr lang="pt-PT" sz="2400" dirty="0" smtClean="0">
                <a:solidFill>
                  <a:schemeClr val="accent2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Outros títulos</a:t>
            </a:r>
            <a:endParaRPr lang="pt-PT" sz="2400" dirty="0">
              <a:solidFill>
                <a:schemeClr val="accent2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34563" y="4573543"/>
            <a:ext cx="8193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>
                <a:latin typeface="Arial Narrow" panose="020B0606020202030204" pitchFamily="34" charset="0"/>
              </a:rPr>
              <a:t>Replique este slide o número de vezes que necessitar. Tenha em conta que numa comunicação de 12 minutos não deverá, por norma, apresentar mais que 10 slides. </a:t>
            </a:r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 rot="175175">
            <a:off x="6598779" y="813833"/>
            <a:ext cx="201228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1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Évora, 8 e 9 de setembro</a:t>
            </a:r>
            <a:endParaRPr lang="pt-PT" sz="1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08"/>
          <a:stretch/>
        </p:blipFill>
        <p:spPr>
          <a:xfrm>
            <a:off x="29784" y="6310265"/>
            <a:ext cx="9114215" cy="538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149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119</Words>
  <Application>Microsoft Office PowerPoint</Application>
  <PresentationFormat>Apresentação no Ecrã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MV Boli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Microsoft</dc:creator>
  <cp:lastModifiedBy>Conta Microsoft</cp:lastModifiedBy>
  <cp:revision>3</cp:revision>
  <dcterms:created xsi:type="dcterms:W3CDTF">2017-05-22T16:31:48Z</dcterms:created>
  <dcterms:modified xsi:type="dcterms:W3CDTF">2017-05-22T16:55:57Z</dcterms:modified>
</cp:coreProperties>
</file>